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4744-7E23-4B86-AA88-E28956222025}" type="datetimeFigureOut">
              <a:rPr lang="nl-NL" smtClean="0"/>
              <a:t>12-11-2015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74DAACF-DA98-4FB0-9A42-ED4F7C14433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4744-7E23-4B86-AA88-E28956222025}" type="datetimeFigureOut">
              <a:rPr lang="nl-NL" smtClean="0"/>
              <a:t>12-11-2015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AACF-DA98-4FB0-9A42-ED4F7C1443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4744-7E23-4B86-AA88-E28956222025}" type="datetimeFigureOut">
              <a:rPr lang="nl-NL" smtClean="0"/>
              <a:t>12-11-2015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AACF-DA98-4FB0-9A42-ED4F7C1443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4744-7E23-4B86-AA88-E28956222025}" type="datetimeFigureOut">
              <a:rPr lang="nl-NL" smtClean="0"/>
              <a:t>12-11-2015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AACF-DA98-4FB0-9A42-ED4F7C1443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4744-7E23-4B86-AA88-E28956222025}" type="datetimeFigureOut">
              <a:rPr lang="nl-NL" smtClean="0"/>
              <a:t>12-11-2015</a:t>
            </a:fld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AACF-DA98-4FB0-9A42-ED4F7C14433B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4744-7E23-4B86-AA88-E28956222025}" type="datetimeFigureOut">
              <a:rPr lang="nl-NL" smtClean="0"/>
              <a:t>12-11-2015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AACF-DA98-4FB0-9A42-ED4F7C1443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4744-7E23-4B86-AA88-E28956222025}" type="datetimeFigureOut">
              <a:rPr lang="nl-NL" smtClean="0"/>
              <a:t>12-11-2015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AACF-DA98-4FB0-9A42-ED4F7C1443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4744-7E23-4B86-AA88-E28956222025}" type="datetimeFigureOut">
              <a:rPr lang="nl-NL" smtClean="0"/>
              <a:t>12-11-2015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AACF-DA98-4FB0-9A42-ED4F7C1443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4744-7E23-4B86-AA88-E28956222025}" type="datetimeFigureOut">
              <a:rPr lang="nl-NL" smtClean="0"/>
              <a:t>12-11-2015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AACF-DA98-4FB0-9A42-ED4F7C1443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4744-7E23-4B86-AA88-E28956222025}" type="datetimeFigureOut">
              <a:rPr lang="nl-NL" smtClean="0"/>
              <a:t>12-11-2015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AACF-DA98-4FB0-9A42-ED4F7C14433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4744-7E23-4B86-AA88-E28956222025}" type="datetimeFigureOut">
              <a:rPr lang="nl-NL" smtClean="0"/>
              <a:t>12-11-2015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AACF-DA98-4FB0-9A42-ED4F7C14433B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984744-7E23-4B86-AA88-E28956222025}" type="datetimeFigureOut">
              <a:rPr lang="nl-NL" smtClean="0"/>
              <a:t>12-11-2015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74DAACF-DA98-4FB0-9A42-ED4F7C14433B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Als een waardevol stukje beleving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Het boek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56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Boeken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07336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3849"/>
            <a:ext cx="3818384" cy="239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297" y="2155968"/>
            <a:ext cx="1963128" cy="137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765" y="2155968"/>
            <a:ext cx="1838526" cy="137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52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Doorkijkjes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32" y="1556792"/>
            <a:ext cx="4248472" cy="282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236" y="155679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59" y="4005064"/>
            <a:ext cx="3096344" cy="231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97556"/>
            <a:ext cx="3250555" cy="232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25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Tekst en beeld: lay-out</a:t>
            </a:r>
            <a:endParaRPr lang="nl-N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02038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1683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875" y="434603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16832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66318"/>
            <a:ext cx="3960440" cy="252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72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Inbinden: lijmen of vouwen 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26234"/>
            <a:ext cx="4158277" cy="311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763" y="1926234"/>
            <a:ext cx="3268588" cy="243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737" y="4725144"/>
            <a:ext cx="2979067" cy="177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899592" y="561067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Creative </a:t>
            </a:r>
            <a:r>
              <a:rPr lang="nl-NL" dirty="0" err="1" smtClean="0"/>
              <a:t>book</a:t>
            </a:r>
            <a:r>
              <a:rPr lang="nl-NL" dirty="0" smtClean="0"/>
              <a:t> design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66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Oefening met vormgeving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Patronen: lijnen, vlakken, kleuren, vormen…</a:t>
            </a:r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2443163"/>
            <a:ext cx="23145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4653136"/>
            <a:ext cx="2131420" cy="181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0766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14838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081" y="2463738"/>
            <a:ext cx="1930524" cy="193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2" y="4646189"/>
            <a:ext cx="25431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Oefenen met vormgeving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844824"/>
            <a:ext cx="8147248" cy="4700736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Maak een </a:t>
            </a:r>
            <a:r>
              <a:rPr lang="nl-NL" dirty="0" err="1" smtClean="0"/>
              <a:t>bladvullend</a:t>
            </a:r>
            <a:r>
              <a:rPr lang="nl-NL" dirty="0" smtClean="0"/>
              <a:t> patroon/tekening (zonder voorstelling)</a:t>
            </a:r>
          </a:p>
          <a:p>
            <a:r>
              <a:rPr lang="nl-NL" dirty="0" smtClean="0"/>
              <a:t>Formaat papier 40x40 of 30x50</a:t>
            </a:r>
          </a:p>
          <a:p>
            <a:r>
              <a:rPr lang="nl-NL" dirty="0" smtClean="0"/>
              <a:t>Teken met potlood</a:t>
            </a:r>
          </a:p>
          <a:p>
            <a:r>
              <a:rPr lang="nl-NL" dirty="0" smtClean="0"/>
              <a:t>1. horizontale lijnen</a:t>
            </a:r>
          </a:p>
          <a:p>
            <a:r>
              <a:rPr lang="nl-NL" dirty="0" smtClean="0"/>
              <a:t>2. verticale lijnen</a:t>
            </a:r>
          </a:p>
          <a:p>
            <a:r>
              <a:rPr lang="nl-NL" dirty="0" smtClean="0"/>
              <a:t>3. Organische lijnen/cirkel vormen </a:t>
            </a:r>
          </a:p>
          <a:p>
            <a:endParaRPr lang="nl-NL" dirty="0"/>
          </a:p>
          <a:p>
            <a:r>
              <a:rPr lang="nl-NL" dirty="0" smtClean="0"/>
              <a:t>Dan pas met zwart lijnen verdikken of aanpassen</a:t>
            </a:r>
          </a:p>
          <a:p>
            <a:r>
              <a:rPr lang="nl-NL" dirty="0" smtClean="0"/>
              <a:t>En eventueel kleur toevoegen</a:t>
            </a:r>
          </a:p>
          <a:p>
            <a:endParaRPr lang="nl-NL" dirty="0"/>
          </a:p>
          <a:p>
            <a:r>
              <a:rPr lang="nl-NL" dirty="0" smtClean="0"/>
              <a:t>Deel 2: spannendste delen uitsnijden en gebruiken in zelfgemaakt boekje</a:t>
            </a:r>
          </a:p>
        </p:txBody>
      </p:sp>
    </p:spTree>
    <p:extLst>
      <p:ext uri="{BB962C8B-B14F-4D97-AF65-F5344CB8AC3E}">
        <p14:creationId xmlns:p14="http://schemas.microsoft.com/office/powerpoint/2010/main" val="2494005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ker">
  <a:themeElements>
    <a:clrScheme name="Apotheker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ker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ker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51</TotalTime>
  <Words>90</Words>
  <Application>Microsoft Office PowerPoint</Application>
  <PresentationFormat>Diavoorstelling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Apotheker</vt:lpstr>
      <vt:lpstr>Het boek</vt:lpstr>
      <vt:lpstr>Boeken</vt:lpstr>
      <vt:lpstr>Doorkijkjes</vt:lpstr>
      <vt:lpstr>Tekst en beeld: lay-out</vt:lpstr>
      <vt:lpstr>Inbinden: lijmen of vouwen </vt:lpstr>
      <vt:lpstr>Oefening met vormgeving </vt:lpstr>
      <vt:lpstr>Oefenen met vormgeving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Henrike Gussinklo</dc:creator>
  <cp:lastModifiedBy>Henrike Gussinklo - Veldkamp</cp:lastModifiedBy>
  <cp:revision>7</cp:revision>
  <dcterms:created xsi:type="dcterms:W3CDTF">2014-11-19T21:04:54Z</dcterms:created>
  <dcterms:modified xsi:type="dcterms:W3CDTF">2015-11-12T10:35:00Z</dcterms:modified>
</cp:coreProperties>
</file>